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2" r:id="rId16"/>
    <p:sldId id="273" r:id="rId17"/>
    <p:sldId id="280" r:id="rId18"/>
    <p:sldId id="275" r:id="rId19"/>
    <p:sldId id="276" r:id="rId20"/>
    <p:sldId id="281" r:id="rId21"/>
    <p:sldId id="282" r:id="rId22"/>
    <p:sldId id="283" r:id="rId23"/>
    <p:sldId id="279" r:id="rId2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501" autoAdjust="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4.10.2020.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4.10.2020.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70087" y="2074512"/>
            <a:ext cx="6858002" cy="1828800"/>
          </a:xfrm>
        </p:spPr>
        <p:txBody>
          <a:bodyPr rtlCol="0"/>
          <a:lstStyle/>
          <a:p>
            <a:pPr rtl="0"/>
            <a:r>
              <a:rPr lang="hr-HR" dirty="0"/>
              <a:t>Vjetrovi, vlaga u zraku i naoblaka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1" y="4181060"/>
            <a:ext cx="6858002" cy="914400"/>
          </a:xfrm>
        </p:spPr>
        <p:txBody>
          <a:bodyPr rtlCol="0"/>
          <a:lstStyle/>
          <a:p>
            <a:pPr rtl="0"/>
            <a:r>
              <a:rPr lang="hr-HR" dirty="0"/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21D57504-35FA-40AF-BEAC-5B8D208FE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65" y="415072"/>
            <a:ext cx="4873069" cy="11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6222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53018"/>
            <a:ext cx="10058402" cy="1219200"/>
          </a:xfrm>
        </p:spPr>
        <p:txBody>
          <a:bodyPr/>
          <a:lstStyle/>
          <a:p>
            <a:r>
              <a:rPr lang="hr-HR" dirty="0"/>
              <a:t>4.Oblaci i magla nastaju nakon… 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25146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Promjene tlaka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25146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Hlađenja Vodene pare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47137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Povećanje količine kisika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47137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Grijanja vodene pare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F51CD26-F88B-4D21-AA71-F932F30ED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9202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6369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24" y="2751108"/>
            <a:ext cx="6037756" cy="1177771"/>
          </a:xfrm>
        </p:spPr>
        <p:txBody>
          <a:bodyPr>
            <a:normAutofit fontScale="90000"/>
          </a:bodyPr>
          <a:lstStyle/>
          <a:p>
            <a:r>
              <a:rPr lang="hr-HR" dirty="0"/>
              <a:t>5. Povremene vjetrove nazivamo prema glavnim i sporednim stranama svijeta. S koje strane svijeta puše bura?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428137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 jugozapada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42795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 sjeverozapada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5482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 jugoistoka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5482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 sjeveroistoka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0DE4409-DC30-46E4-B1CA-175FA1E12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188" y="1015989"/>
            <a:ext cx="3403771" cy="308647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65EF136-73EF-435B-90CC-4CD9897A2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4703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5828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57" y="478424"/>
            <a:ext cx="10227186" cy="1177771"/>
          </a:xfrm>
        </p:spPr>
        <p:txBody>
          <a:bodyPr>
            <a:normAutofit fontScale="90000"/>
          </a:bodyPr>
          <a:lstStyle/>
          <a:p>
            <a:r>
              <a:rPr lang="hr-HR" dirty="0"/>
              <a:t>6. Kako se naziva ljestvica za ocjenjivanje jačine vjetra?  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704513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Beaufortova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Boškovićeva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2018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Talesova</a:t>
            </a:r>
            <a:endParaRPr lang="hr-HR" dirty="0"/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704513" y="52018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Richterova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24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0809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2534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761292"/>
            <a:ext cx="10058402" cy="1219200"/>
          </a:xfrm>
        </p:spPr>
        <p:txBody>
          <a:bodyPr>
            <a:normAutofit/>
          </a:bodyPr>
          <a:lstStyle/>
          <a:p>
            <a:r>
              <a:rPr lang="hr-HR" dirty="0"/>
              <a:t>1. Vjetrovi koji postojano pušu tijekom cijele godine ne mijenjajući bitno smjer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71308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Regionalni vjetrovi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71308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Planetarni vjetrovi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1709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Tramontana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1709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Polarni zapadni vjetrovi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2E4A557-A60E-4521-A1BD-B3D2B109E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5FB5E-90B5-451C-9208-A7681F13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04" y="2082419"/>
            <a:ext cx="6871210" cy="1289884"/>
          </a:xfrm>
        </p:spPr>
        <p:txBody>
          <a:bodyPr>
            <a:normAutofit fontScale="90000"/>
          </a:bodyPr>
          <a:lstStyle/>
          <a:p>
            <a:r>
              <a:rPr lang="hr-HR" dirty="0"/>
              <a:t>7. Pomoću Beaufortove ljestvice navedi opis vjetra koji puše brzinom od 26 kilometara na sat.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C5693D-F73F-4905-8C91-B193E0190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B5CF7E-DE33-4F07-B17A-88D161601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87" y="1122236"/>
            <a:ext cx="4076700" cy="3390900"/>
          </a:xfrm>
          <a:prstGeom prst="rect">
            <a:avLst/>
          </a:prstGeom>
        </p:spPr>
      </p:pic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719D41A1-67DC-483D-B572-9BB606667DAC}"/>
              </a:ext>
            </a:extLst>
          </p:cNvPr>
          <p:cNvSpPr/>
          <p:nvPr/>
        </p:nvSpPr>
        <p:spPr>
          <a:xfrm>
            <a:off x="1153989" y="4725137"/>
            <a:ext cx="3165521" cy="60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Vrlo jak vjetar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DEC03E94-AFA3-48CA-B16F-A5B2A8D18AD2}"/>
              </a:ext>
            </a:extLst>
          </p:cNvPr>
          <p:cNvSpPr/>
          <p:nvPr/>
        </p:nvSpPr>
        <p:spPr>
          <a:xfrm>
            <a:off x="6730646" y="4722034"/>
            <a:ext cx="3165521" cy="60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Žestoka oluja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8DAE2BF-6F9B-4CC0-9A7D-6451C63EC886}"/>
              </a:ext>
            </a:extLst>
          </p:cNvPr>
          <p:cNvSpPr/>
          <p:nvPr/>
        </p:nvSpPr>
        <p:spPr>
          <a:xfrm>
            <a:off x="1153990" y="5735763"/>
            <a:ext cx="3165521" cy="60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Umjereno jak vjetar</a:t>
            </a:r>
          </a:p>
        </p:txBody>
      </p:sp>
      <p:sp>
        <p:nvSpPr>
          <p:cNvPr id="8" name="Pravokutnik 7">
            <a:hlinkClick r:id="rId4" action="ppaction://hlinksldjump"/>
            <a:extLst>
              <a:ext uri="{FF2B5EF4-FFF2-40B4-BE49-F238E27FC236}">
                <a16:creationId xmlns:a16="http://schemas.microsoft.com/office/drawing/2014/main" id="{F1013CEB-3CA6-47CF-9957-06DCE22042B4}"/>
              </a:ext>
            </a:extLst>
          </p:cNvPr>
          <p:cNvSpPr/>
          <p:nvPr/>
        </p:nvSpPr>
        <p:spPr>
          <a:xfrm>
            <a:off x="6730646" y="5735764"/>
            <a:ext cx="3165521" cy="60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Umjeren vjetar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8141848-E6B6-4E71-B957-E857651B6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8251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971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9" y="1417839"/>
            <a:ext cx="10178322" cy="50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363" y="2393319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D391C28-3B5D-4597-BF03-44102E51D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56" y="1508235"/>
            <a:ext cx="8842267" cy="1177771"/>
          </a:xfrm>
        </p:spPr>
        <p:txBody>
          <a:bodyPr>
            <a:normAutofit fontScale="90000"/>
          </a:bodyPr>
          <a:lstStyle/>
          <a:p>
            <a:r>
              <a:rPr lang="hr-HR" dirty="0"/>
              <a:t>2. Vjetrovi koji se javljaju ponekad i ne pušu uglavnom tijekom cijele godine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624558" y="357992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005314" y="357992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Pasati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005314" y="496927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Planetarni vjetrovi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624614" y="496927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Povremeni ili regionalni vjetrovi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E7C2618-C413-4A79-9420-FB55C6365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0563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7175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273114"/>
            <a:ext cx="10058402" cy="1219200"/>
          </a:xfrm>
        </p:spPr>
        <p:txBody>
          <a:bodyPr/>
          <a:lstStyle/>
          <a:p>
            <a:r>
              <a:rPr lang="hr-HR" dirty="0"/>
              <a:t>3. Količina vodene pare u zraku naziva se… 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22481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Naoblaka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22481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Vjetar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47137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Vlažnost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47137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Kisik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57CE2DC-C6A8-4FD7-9892-B928BDEC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0563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134</TotalTime>
  <Words>173</Words>
  <Application>Microsoft Office PowerPoint</Application>
  <PresentationFormat>Široki zaslon</PresentationFormat>
  <Paragraphs>53</Paragraphs>
  <Slides>23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Segoe Print</vt:lpstr>
      <vt:lpstr>Ilustracija s motivom prirode 16 x 9</vt:lpstr>
      <vt:lpstr>Vjetrovi, vlaga u zraku i naoblaka</vt:lpstr>
      <vt:lpstr>1. Vjetrovi koji postojano pušu tijekom cijele godine ne mijenjajući bitno smjer</vt:lpstr>
      <vt:lpstr>PowerPoint prezentacija</vt:lpstr>
      <vt:lpstr>PowerPoint prezentacija</vt:lpstr>
      <vt:lpstr>2. Vjetrovi koji se javljaju ponekad i ne pušu uglavnom tijekom cijele godine nazivamo…</vt:lpstr>
      <vt:lpstr>PowerPoint prezentacija</vt:lpstr>
      <vt:lpstr>PowerPoint prezentacija</vt:lpstr>
      <vt:lpstr>3. Količina vodene pare u zraku naziva se… </vt:lpstr>
      <vt:lpstr>PowerPoint prezentacija</vt:lpstr>
      <vt:lpstr>PowerPoint prezentacija</vt:lpstr>
      <vt:lpstr>4.Oblaci i magla nastaju nakon… </vt:lpstr>
      <vt:lpstr>PowerPoint prezentacija</vt:lpstr>
      <vt:lpstr>PowerPoint prezentacija</vt:lpstr>
      <vt:lpstr>5. Povremene vjetrove nazivamo prema glavnim i sporednim stranama svijeta. S koje strane svijeta puše bura?</vt:lpstr>
      <vt:lpstr>PowerPoint prezentacija</vt:lpstr>
      <vt:lpstr>PowerPoint prezentacija</vt:lpstr>
      <vt:lpstr>6. Kako se naziva ljestvica za ocjenjivanje jačine vjetra?  </vt:lpstr>
      <vt:lpstr>PowerPoint prezentacija</vt:lpstr>
      <vt:lpstr>PowerPoint prezentacija</vt:lpstr>
      <vt:lpstr>7. Pomoću Beaufortove ljestvice navedi opis vjetra koji puše brzinom od 26 kilometara na sat.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Vjetrovi, vlaga u zraku i naoblaka</dc:title>
  <dc:creator>MARKO VLADIĆ</dc:creator>
  <cp:lastModifiedBy>MARKO VLADIĆ</cp:lastModifiedBy>
  <cp:revision>10</cp:revision>
  <dcterms:created xsi:type="dcterms:W3CDTF">2020-09-21T10:32:11Z</dcterms:created>
  <dcterms:modified xsi:type="dcterms:W3CDTF">2020-10-04T09:27:53Z</dcterms:modified>
</cp:coreProperties>
</file>